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121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049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271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853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938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44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0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895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854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652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391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A8E13-FE93-4635-87E0-4064F608868A}" type="datetimeFigureOut">
              <a:rPr lang="ar-SA" smtClean="0"/>
              <a:t>07/01/39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EF8C2-D90E-4527-A611-B2CDC3B64F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594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691680" y="764704"/>
            <a:ext cx="6336704" cy="54784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 smtClean="0">
                <a:solidFill>
                  <a:schemeClr val="accent3">
                    <a:lumMod val="75000"/>
                  </a:schemeClr>
                </a:solidFill>
                <a:latin typeface="Bodoni MT" pitchFamily="18" charset="0"/>
              </a:rPr>
              <a:t>مسابقة (العناية بكبار السن)</a:t>
            </a:r>
            <a:r>
              <a:rPr lang="ar-SA" sz="2400" dirty="0" smtClean="0">
                <a:latin typeface="Bodoni MT" pitchFamily="18" charset="0"/>
              </a:rPr>
              <a:t/>
            </a:r>
            <a:br>
              <a:rPr lang="ar-SA" sz="2400" dirty="0" smtClean="0">
                <a:latin typeface="Bodoni MT" pitchFamily="18" charset="0"/>
              </a:rPr>
            </a:b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كبار السن من أجداد وجدات وأباء و أمهات من الأقارب وصلة الرحم التي لا توصل إلا بهما , في مرحلة من أصعب مراحل العمر , وكلنا سائرون ..</a:t>
            </a:r>
            <a:b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حيث الإحساس بالوحدة والعزلة وفقد الأنيس </a:t>
            </a:r>
            <a:b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والضعف في الجسد والنشاط </a:t>
            </a:r>
            <a:b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ماذا قدمنا لهم !</a:t>
            </a:r>
            <a:b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وكم بلغ حجم عطائنا بحسن معاملتهم والبر بهم ؟ ..</a:t>
            </a:r>
            <a:b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هيا نتبع العروق في تلك الأيدي ونقبلها عرفاناً واكباراً </a:t>
            </a:r>
            <a:b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طالباتنا الحبيبات انضموا معنا وشاركونا رسوماتكم التعبيرية أو انشطتكم المختلفة في مسابقة العناية بكبار السن .</a:t>
            </a:r>
            <a:b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ar-SA" sz="2400" dirty="0" smtClean="0">
                <a:solidFill>
                  <a:srgbClr val="C00000"/>
                </a:solidFill>
              </a:rPr>
              <a:t>*ملاحظه </a:t>
            </a:r>
            <a:r>
              <a:rPr lang="ar-SA" sz="2400" dirty="0" smtClean="0"/>
              <a:t>: </a:t>
            </a:r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اخر موعد لإستلام مشاركاتكم 1439/1/8 هـ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1400" b="1" dirty="0" smtClean="0">
                <a:solidFill>
                  <a:srgbClr val="C00000"/>
                </a:solidFill>
              </a:rPr>
              <a:t>                                                        </a:t>
            </a:r>
            <a:endParaRPr lang="ar-SA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16633"/>
            <a:ext cx="1883765" cy="762925"/>
          </a:xfrm>
          <a:prstGeom prst="rect">
            <a:avLst/>
          </a:prstGeom>
        </p:spPr>
      </p:pic>
      <p:sp>
        <p:nvSpPr>
          <p:cNvPr id="2" name="مستطيل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857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179512" y="5877272"/>
            <a:ext cx="2088232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>
                <a:solidFill>
                  <a:srgbClr val="C00000"/>
                </a:solidFill>
              </a:rPr>
              <a:t>رائدة نشاط الصفوف العليا </a:t>
            </a:r>
            <a:r>
              <a:rPr lang="ar-SA" sz="1400" dirty="0" smtClean="0">
                <a:solidFill>
                  <a:srgbClr val="C00000"/>
                </a:solidFill>
              </a:rPr>
              <a:t>:                                                     دلال </a:t>
            </a:r>
            <a:r>
              <a:rPr lang="ar-SA" sz="1400" dirty="0">
                <a:solidFill>
                  <a:srgbClr val="C00000"/>
                </a:solidFill>
              </a:rPr>
              <a:t>السيوفي</a:t>
            </a: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094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Administrator</dc:creator>
  <cp:lastModifiedBy>Bayan</cp:lastModifiedBy>
  <cp:revision>4</cp:revision>
  <dcterms:created xsi:type="dcterms:W3CDTF">2017-09-26T07:27:26Z</dcterms:created>
  <dcterms:modified xsi:type="dcterms:W3CDTF">2017-09-27T07:55:17Z</dcterms:modified>
</cp:coreProperties>
</file>